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sldIdLst>
    <p:sldId id="261" r:id="rId5"/>
    <p:sldId id="263" r:id="rId6"/>
    <p:sldId id="264" r:id="rId7"/>
    <p:sldId id="265" r:id="rId8"/>
    <p:sldId id="266" r:id="rId9"/>
    <p:sldId id="267" r:id="rId10"/>
    <p:sldId id="26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5/2/2022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5/2/2022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Electronic Medical Records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By Blaine Rudow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30E5A3-3F6B-4586-B1B3-E5D71C96F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EMRS Home Page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489317F-96F8-867F-EE5A-42F439D32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Home page has several icons</a:t>
            </a:r>
          </a:p>
          <a:p>
            <a:r>
              <a:rPr lang="en-US" sz="2000" dirty="0"/>
              <a:t>Navigation bars on the top and left link to each other major feature</a:t>
            </a:r>
          </a:p>
          <a:p>
            <a:r>
              <a:rPr lang="en-US" sz="2000" dirty="0"/>
              <a:t>Logout button at the top right exists to exit the system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4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9BFCBF6E-8F94-353F-4796-6CEADDAA59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8350" y="1912097"/>
            <a:ext cx="6095999" cy="2779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200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65306-6509-4915-95D9-9372CB5A2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EMRS Patient Page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C09705D-9C43-EEC0-7FCB-D3F287E56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Patient Page includes three search bars at the top of the content area where patients can be searched by their information.</a:t>
            </a:r>
          </a:p>
          <a:p>
            <a:r>
              <a:rPr lang="en-US" dirty="0"/>
              <a:t>The table provides a list of relevant patients</a:t>
            </a:r>
          </a:p>
          <a:p>
            <a:r>
              <a:rPr lang="en-US" dirty="0"/>
              <a:t>Two buttons at the bottom can select a patient to go to a specific patients chart, or new patient pulls up a form to create a new patient.</a:t>
            </a:r>
          </a:p>
        </p:txBody>
      </p:sp>
      <p:pic>
        <p:nvPicPr>
          <p:cNvPr id="4" name="Picture 3" descr="Table, treemap chart&#10;&#10;Description automatically generated">
            <a:extLst>
              <a:ext uri="{FF2B5EF4-FFF2-40B4-BE49-F238E27FC236}">
                <a16:creationId xmlns:a16="http://schemas.microsoft.com/office/drawing/2014/main" id="{04AECAFF-398D-83ED-DC0E-4A6919973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727" y="2249487"/>
            <a:ext cx="6096000" cy="272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337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256A6-C584-404B-A42B-4241BB20A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EMRS Provider Page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87F21C7-0AAB-65FE-D563-0BD992DC74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844521" cy="3541714"/>
          </a:xfrm>
        </p:spPr>
        <p:txBody>
          <a:bodyPr anchor="ctr">
            <a:normAutofit fontScale="85000" lnSpcReduction="10000"/>
          </a:bodyPr>
          <a:lstStyle/>
          <a:p>
            <a:r>
              <a:rPr lang="en-US" dirty="0"/>
              <a:t>The providers page includes fields on the left where new providers can be added.</a:t>
            </a:r>
          </a:p>
          <a:p>
            <a:r>
              <a:rPr lang="en-US" dirty="0"/>
              <a:t>The table on the right displays the providers in the system and their details.</a:t>
            </a:r>
          </a:p>
          <a:p>
            <a:r>
              <a:rPr lang="en-US" dirty="0"/>
              <a:t>The table lists the provider ID, providers first name, last name and title.</a:t>
            </a:r>
          </a:p>
          <a:p>
            <a:r>
              <a:rPr lang="en-US" dirty="0"/>
              <a:t>Two buttons on the right allow you to edit the providers or delete the providers.</a:t>
            </a:r>
          </a:p>
        </p:txBody>
      </p:sp>
      <p:pic>
        <p:nvPicPr>
          <p:cNvPr id="4" name="Picture 3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27573328-1F3C-F204-5F2B-400C8B0CAA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5933" y="2495938"/>
            <a:ext cx="6096000" cy="2776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609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DC2B4-B19B-42E6-B25B-C20A3C2A1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/>
              <a:t>EMRS Calendar page</a:t>
            </a:r>
          </a:p>
        </p:txBody>
      </p:sp>
      <p:sp>
        <p:nvSpPr>
          <p:cNvPr id="45" name="Content Placeholder 8">
            <a:extLst>
              <a:ext uri="{FF2B5EF4-FFF2-40B4-BE49-F238E27FC236}">
                <a16:creationId xmlns:a16="http://schemas.microsoft.com/office/drawing/2014/main" id="{439B1DA9-62EA-364F-5640-B5635E26D3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844521" cy="3541714"/>
          </a:xfrm>
        </p:spPr>
        <p:txBody>
          <a:bodyPr anchor="ctr">
            <a:normAutofit/>
          </a:bodyPr>
          <a:lstStyle/>
          <a:p>
            <a:r>
              <a:rPr lang="en-US" dirty="0"/>
              <a:t>The calendar page shows the days of the month.</a:t>
            </a:r>
          </a:p>
          <a:p>
            <a:r>
              <a:rPr lang="en-US" dirty="0"/>
              <a:t>Navigation bars on the top and left side of the page allow for easy access to other parts of the program.</a:t>
            </a:r>
          </a:p>
        </p:txBody>
      </p:sp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4058771-4088-35CB-392D-19EAA279A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5933" y="2647156"/>
            <a:ext cx="6096000" cy="274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428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DC2B4-B19B-42E6-B25B-C20A3C2A1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EMRS Appointments Page</a:t>
            </a:r>
          </a:p>
        </p:txBody>
      </p:sp>
      <p:sp>
        <p:nvSpPr>
          <p:cNvPr id="45" name="Content Placeholder 8">
            <a:extLst>
              <a:ext uri="{FF2B5EF4-FFF2-40B4-BE49-F238E27FC236}">
                <a16:creationId xmlns:a16="http://schemas.microsoft.com/office/drawing/2014/main" id="{439B1DA9-62EA-364F-5640-B5635E26D3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844521" cy="3541714"/>
          </a:xfrm>
        </p:spPr>
        <p:txBody>
          <a:bodyPr anchor="ctr">
            <a:normAutofit/>
          </a:bodyPr>
          <a:lstStyle/>
          <a:p>
            <a:r>
              <a:rPr lang="en-US" dirty="0"/>
              <a:t>The fields on the left allow you to edit or enter new appointments.</a:t>
            </a:r>
          </a:p>
          <a:p>
            <a:r>
              <a:rPr lang="en-US" dirty="0"/>
              <a:t>The table on the right allows you to view the current listed appointments.</a:t>
            </a:r>
          </a:p>
          <a:p>
            <a:r>
              <a:rPr lang="en-US" dirty="0"/>
              <a:t>Two buttons on the right allow you to edit or delete </a:t>
            </a:r>
            <a:r>
              <a:rPr lang="en-US"/>
              <a:t>current appointments.</a:t>
            </a:r>
            <a:endParaRPr lang="en-US" dirty="0"/>
          </a:p>
        </p:txBody>
      </p:sp>
      <p:pic>
        <p:nvPicPr>
          <p:cNvPr id="5" name="Picture 4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4BE1A5E5-E98A-70ED-FA16-B448C3B32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5933" y="2477277"/>
            <a:ext cx="6096000" cy="274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441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65306-6509-4915-95D9-9372CB5A2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EMRS Patient Page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C09705D-9C43-EEC0-7FCB-D3F287E56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r>
              <a:rPr lang="en-US" dirty="0"/>
              <a:t>The Patient page has fields where users can input new patients.</a:t>
            </a:r>
          </a:p>
          <a:p>
            <a:r>
              <a:rPr lang="en-US" dirty="0"/>
              <a:t>The table provides a list of patients</a:t>
            </a:r>
          </a:p>
          <a:p>
            <a:r>
              <a:rPr lang="en-US" dirty="0"/>
              <a:t>Two buttons at the right can select a patient to go to edit a patient, or delete a patient.</a:t>
            </a:r>
          </a:p>
        </p:txBody>
      </p:sp>
      <p:pic>
        <p:nvPicPr>
          <p:cNvPr id="4" name="Picture 3" descr="Table, treemap chart&#10;&#10;Description automatically generated">
            <a:extLst>
              <a:ext uri="{FF2B5EF4-FFF2-40B4-BE49-F238E27FC236}">
                <a16:creationId xmlns:a16="http://schemas.microsoft.com/office/drawing/2014/main" id="{04AECAFF-398D-83ED-DC0E-4A6919973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727" y="2249487"/>
            <a:ext cx="6096000" cy="272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676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36</TotalTime>
  <Words>291</Words>
  <Application>Microsoft Office PowerPoint</Application>
  <PresentationFormat>Widescreen</PresentationFormat>
  <Paragraphs>26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Tw Cen MT</vt:lpstr>
      <vt:lpstr>Circuit</vt:lpstr>
      <vt:lpstr>Electronic Medical Records System</vt:lpstr>
      <vt:lpstr>EMRS Home Page</vt:lpstr>
      <vt:lpstr>EMRS Patient Page</vt:lpstr>
      <vt:lpstr>EMRS Provider Page</vt:lpstr>
      <vt:lpstr>EMRS Calendar page</vt:lpstr>
      <vt:lpstr>EMRS Appointments Page</vt:lpstr>
      <vt:lpstr>EMRS Patient Page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Electronic Medical Records System</dc:title>
  <dc:creator>Blaine Rudow</dc:creator>
  <cp:lastModifiedBy>Blaine Rudow</cp:lastModifiedBy>
  <cp:revision>7</cp:revision>
  <dcterms:created xsi:type="dcterms:W3CDTF">2022-03-11T21:48:39Z</dcterms:created>
  <dcterms:modified xsi:type="dcterms:W3CDTF">2022-05-03T00:28:34Z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